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DFBC"/>
    <a:srgbClr val="D1924D"/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5"/>
    <p:restoredTop sz="94626"/>
  </p:normalViewPr>
  <p:slideViewPr>
    <p:cSldViewPr snapToGrid="0">
      <p:cViewPr varScale="1">
        <p:scale>
          <a:sx n="121" d="100"/>
          <a:sy n="121" d="100"/>
        </p:scale>
        <p:origin x="64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F7DFBC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6" y="4273550"/>
            <a:ext cx="6334126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F7DFB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7DFB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7DFBC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C0EEA-2008-139B-1841-69129348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9643" y="3541986"/>
            <a:ext cx="4988858" cy="1115393"/>
          </a:xfrm>
        </p:spPr>
        <p:txBody>
          <a:bodyPr>
            <a:normAutofit/>
          </a:bodyPr>
          <a:lstStyle/>
          <a:p>
            <a:pPr algn="ctr"/>
            <a:endParaRPr lang="en-EG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9642" y="4925676"/>
            <a:ext cx="4988858" cy="1496145"/>
          </a:xfrm>
        </p:spPr>
        <p:txBody>
          <a:bodyPr/>
          <a:lstStyle/>
          <a:p>
            <a:pPr algn="ctr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12</cp:revision>
  <dcterms:created xsi:type="dcterms:W3CDTF">2024-05-28T11:14:53Z</dcterms:created>
  <dcterms:modified xsi:type="dcterms:W3CDTF">2025-07-31T10:14:54Z</dcterms:modified>
</cp:coreProperties>
</file>