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E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DD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33"/>
  </p:normalViewPr>
  <p:slideViewPr>
    <p:cSldViewPr snapToGrid="0">
      <p:cViewPr varScale="1">
        <p:scale>
          <a:sx n="103" d="100"/>
          <a:sy n="103" d="100"/>
        </p:scale>
        <p:origin x="208" y="4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DBCC-F58B-028E-4B75-4116671799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1" y="2235200"/>
            <a:ext cx="5948966" cy="2387600"/>
          </a:xfrm>
        </p:spPr>
        <p:txBody>
          <a:bodyPr anchor="b"/>
          <a:lstStyle>
            <a:lvl1pPr algn="ctr">
              <a:defRPr sz="6000" b="1">
                <a:solidFill>
                  <a:srgbClr val="0BDDCD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EG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FABBBBF-17DA-BF91-AAC1-836EBB6D54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4958366"/>
            <a:ext cx="5150476" cy="1213834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7BA4CB-D4D2-B658-6306-53B9C64333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58E2B-D0EC-704D-A247-D2F4A65B881C}" type="datetimeFigureOut">
              <a:rPr lang="en-EG" smtClean="0"/>
              <a:t>25/11/2024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38EB5F-3EEE-D451-0E39-8A5AB789D9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A69ED1-A451-DB4F-8A26-9AC674C1E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ADC2D-9FD6-1A4E-A4EA-5D44C71251E9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826147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50BCE7-BB7B-14FF-257F-C290F1A08D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B4DEF2-3759-85F6-2E61-425C8489F1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CD892E-2BB2-444B-028E-581B473C25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58E2B-D0EC-704D-A247-D2F4A65B881C}" type="datetimeFigureOut">
              <a:rPr lang="en-EG" smtClean="0"/>
              <a:t>25/11/2024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F121E7-BD71-D5B2-7EA8-BFB3DBB23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8B77F0-FD87-D2D2-E9B1-A095A998A6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ADC2D-9FD6-1A4E-A4EA-5D44C71251E9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2537595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C46D0E3-473E-496B-707F-8C28854A4A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DB2DBB-D413-287B-44A4-DABBA78243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80A731-4854-FF80-5C7F-FAF378B161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58E2B-D0EC-704D-A247-D2F4A65B881C}" type="datetimeFigureOut">
              <a:rPr lang="en-EG" smtClean="0"/>
              <a:t>25/11/2024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A3B63D-6E68-AB82-FEFB-C85EBB361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D4F3D6-4A41-0511-4E5B-1F6DA2A1F8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ADC2D-9FD6-1A4E-A4EA-5D44C71251E9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4231261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D905FC-4AD5-12C6-3E1C-2895AF2B38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E541EE-42F1-D37B-8F08-1ED47DEF66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B2CFBA-72C3-9272-C335-C3C4234EB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58E2B-D0EC-704D-A247-D2F4A65B881C}" type="datetimeFigureOut">
              <a:rPr lang="en-EG" smtClean="0"/>
              <a:t>25/11/2024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CA009F-F2D3-743F-DA78-696D117BE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78282D-A86E-F7EA-1E4D-3319D6914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ADC2D-9FD6-1A4E-A4EA-5D44C71251E9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4249865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8BF347-A0B8-750E-4FD5-25E9EC0080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482652-826E-321C-AC98-54741F5DA3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0E8BD1-715B-1547-F001-F5DAC019B2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58E2B-D0EC-704D-A247-D2F4A65B881C}" type="datetimeFigureOut">
              <a:rPr lang="en-EG" smtClean="0"/>
              <a:t>25/11/2024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8680CE-850E-9872-CD6F-9E8EF41F95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B7122F-143E-B068-231A-07641FD6C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ADC2D-9FD6-1A4E-A4EA-5D44C71251E9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6907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FD0DA-A2A8-A9FF-4CFF-0C7EA3DE13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C0E3D-EF42-B472-CE58-8E06C65A17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10571A-23B6-D8F9-CC8C-6E270C728F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6EBD81-FAF8-2CC9-2E05-556AEB4044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58E2B-D0EC-704D-A247-D2F4A65B881C}" type="datetimeFigureOut">
              <a:rPr lang="en-EG" smtClean="0"/>
              <a:t>25/11/2024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EB3E2C-27D8-AACF-8F65-145FEC1B6B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F3E560-57BE-34F6-2B2A-D20822063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ADC2D-9FD6-1A4E-A4EA-5D44C71251E9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2070400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F78DBB-FE1F-9172-AE37-F7054D21C0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ADBFD-5B3F-F151-C799-0BE030E045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D07F59-ADA8-9709-52F6-F8E3DF40C4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C0B7F0-1D64-905C-020B-51853CCE4F1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F92682-C972-645E-0BAD-3B8C3014522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343B1A0-BE0C-94E1-C1D7-9418F4ACD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58E2B-D0EC-704D-A247-D2F4A65B881C}" type="datetimeFigureOut">
              <a:rPr lang="en-EG" smtClean="0"/>
              <a:t>25/11/2024</a:t>
            </a:fld>
            <a:endParaRPr lang="en-E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CC8549D-8A4E-D3F3-85AF-71C2740757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C0E341B-B19D-0260-A1F2-B11BCE4F8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ADC2D-9FD6-1A4E-A4EA-5D44C71251E9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584202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C1768-FD8F-108C-6B85-86CA6D9684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5507E4A-D5B8-54C2-0D0F-F7E9930730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58E2B-D0EC-704D-A247-D2F4A65B881C}" type="datetimeFigureOut">
              <a:rPr lang="en-EG" smtClean="0"/>
              <a:t>25/11/2024</a:t>
            </a:fld>
            <a:endParaRPr lang="en-E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08DDA1-8D0D-97DE-0B9D-330F0638CF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A845616-942F-8891-36FC-573003A69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ADC2D-9FD6-1A4E-A4EA-5D44C71251E9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146742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A9DFC86-C8C9-4C5F-3926-3F1530BE0E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58E2B-D0EC-704D-A247-D2F4A65B881C}" type="datetimeFigureOut">
              <a:rPr lang="en-EG" smtClean="0"/>
              <a:t>25/11/2024</a:t>
            </a:fld>
            <a:endParaRPr lang="en-E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061571D-D9E1-16B6-41F6-7B579683E6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9309FF-FDDD-DD61-699A-C9570C0FB6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ADC2D-9FD6-1A4E-A4EA-5D44C71251E9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141388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9E3845-939D-239C-E5B5-C27A3FD8FD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9BC2D9-7E4B-9D72-A598-0CB3BD66D5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C5D724-B1DA-19C9-113C-4FD1867732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CE1D3B-256D-E420-2803-75A91A2502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58E2B-D0EC-704D-A247-D2F4A65B881C}" type="datetimeFigureOut">
              <a:rPr lang="en-EG" smtClean="0"/>
              <a:t>25/11/2024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E321BE-B21F-352B-37EB-830E384927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28CFAD-535B-E360-4618-AA70EABB11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ADC2D-9FD6-1A4E-A4EA-5D44C71251E9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8007336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51DF56-A30A-B486-A285-1EE645235E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122680D-46C6-D596-4D5B-33A061DEF93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26E0AD-83F2-7922-5319-8376544C91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147041-148A-EEF5-ABD0-86F7B55406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58E2B-D0EC-704D-A247-D2F4A65B881C}" type="datetimeFigureOut">
              <a:rPr lang="en-EG" smtClean="0"/>
              <a:t>25/11/2024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0F49B6-0A14-703C-570E-D038FBB5C6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AD97D5-CB5B-EC10-AB98-B021876A49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ADC2D-9FD6-1A4E-A4EA-5D44C71251E9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400398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8B70226-A7FE-772A-C201-82999ED78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E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EE13FD-C8AC-A65A-C730-967BC58BBF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A25756-CE55-C205-45B9-482F43B3D3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458E2B-D0EC-704D-A247-D2F4A65B881C}" type="datetimeFigureOut">
              <a:rPr lang="en-EG" smtClean="0"/>
              <a:t>25/11/2024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E70DCB-968D-6851-4BED-F71DD4C3CF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79A4A8-90EC-69C7-47BE-A4EF70C3E3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FADC2D-9FD6-1A4E-A4EA-5D44C71251E9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4072411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0BDDCD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E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BC444F-4434-F12D-1E49-6E30A288F1A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F174254-46C6-1DB9-14C9-1E3A8351896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0622584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C9C54-91AA-4A44-DD4B-BEF6E6D5A8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18BBE6-7F06-006E-BD73-FBE2BC76C6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9350817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Macintosh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Microsoft Office User</dc:creator>
  <cp:lastModifiedBy>Microsoft Office User</cp:lastModifiedBy>
  <cp:revision>1</cp:revision>
  <dcterms:created xsi:type="dcterms:W3CDTF">2024-11-25T12:16:18Z</dcterms:created>
  <dcterms:modified xsi:type="dcterms:W3CDTF">2024-11-25T12:19:41Z</dcterms:modified>
</cp:coreProperties>
</file>