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4D8E"/>
    <a:srgbClr val="04C1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33"/>
  </p:normalViewPr>
  <p:slideViewPr>
    <p:cSldViewPr snapToGrid="0">
      <p:cViewPr varScale="1">
        <p:scale>
          <a:sx n="103" d="100"/>
          <a:sy n="103" d="100"/>
        </p:scale>
        <p:origin x="208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3A09E-F228-DD54-022A-77C3F4299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649360"/>
            <a:ext cx="5111839" cy="1925861"/>
          </a:xfrm>
        </p:spPr>
        <p:txBody>
          <a:bodyPr anchor="b"/>
          <a:lstStyle>
            <a:lvl1pPr algn="ctr">
              <a:defRPr sz="6000" b="1">
                <a:solidFill>
                  <a:srgbClr val="04C1B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30805C-5306-74EE-8425-FAAAE97F0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798009"/>
            <a:ext cx="5111839" cy="1335553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114D8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32791-6549-8565-BF04-A3640AD5B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4AE72-6010-3781-5608-08D95C8A5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647D3-E154-CCF2-B7F9-3C584B8E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61010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586D1-BEBC-F4F9-9529-25E147AFE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278E34-0095-F5DA-3633-CD3139EB3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BE122-79AE-FACB-3187-2E229B229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E3008-1B93-25A9-FB78-D24999EB1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8DEA0-1362-3570-5AC9-C11C5BE0D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19069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69FF78-8F88-193E-2F76-2825D357CD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228074-A990-E0B2-E889-3A826F91AD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F75B6-4A15-B2F8-222E-895EC77F4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5A959-0AF0-8D72-047F-D55ADD710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5EECA-D616-1CBE-2C00-AEE653614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5706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AAF7E-68F9-32C9-4DDF-60F2CE35D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28C29-432E-1653-521F-D801B8883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BF4F2-E609-3E6A-CB39-6CB71500D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C2521-1D2F-0A7A-2572-6088F54CE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B9C5B-F639-4D68-2B99-608251E25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758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0C921-DB2B-7869-DB46-E8E991DDF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BE021D-C2B6-619C-E56A-E7B528390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4144D-9ABA-A40A-FC2B-C8CBADC51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7CD68-5E38-738F-7A48-B33B285F8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12A140-D4E3-AD19-529A-FA747E188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0040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8686C-7EDF-5BDF-EFAD-2FBBAF722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2CEE8-991B-1345-6EF0-7B084318BC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2B8D38-26F0-C6B1-E448-98D74345AF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46BFBC-3F89-8303-341E-131CE617F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714FD8-FCB0-86F3-A4B6-AEB442A71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1B180-DA00-5156-054B-32A3C4799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2566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227E4-8973-8814-091E-6E8A0F3B1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2E4C7-21F6-E21C-C638-095345EED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1F0D7B-265C-5E77-5A0A-B83B4BAF1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D27935-7049-B2E0-79D2-050E9D1C1D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6CE85E-777C-03ED-F855-6D3C9F642B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974C49-E3F0-B324-19F1-72F15325D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2899F9-1AF4-DC9C-F5DE-28B6FF1AC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B8E074-AF65-0DB6-F6CC-ECBB98B90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1417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B3A4D-013D-B1F9-7F38-F2F37DF7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28A681-5163-6459-69F7-A3A785422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FEAFE5-6412-031C-8B69-1E048A583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9313CC-C046-7277-BE3D-F64DDC299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85191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B3D3A0-3C71-B7C8-C3A5-BA40901D1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C891B1-3388-3303-3441-A34E006DB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1AF5B-F206-5BB1-22E8-FF3D08EDB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4415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2D05C-20F8-6271-C4DF-EE7CADE59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F4385-9AC4-F910-AB64-C9EEDFA7E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F47C45-DEE0-62A5-2C43-9CC3F2FBD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FBD54-C899-226F-B41D-BF8ADA974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4EC0F3-6C0D-9983-4426-DA1FD947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8CA27-AF68-0B5C-3A84-AA1E5827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8247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05BA6-6DF2-ED39-80F1-8DDE81366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2A3F1D-5F5F-711F-B7E3-0C2E22F337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3985EC-E7AD-46B8-B7D0-01EE078AD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F513DA-016A-EB1A-E8E4-643EB4BB9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FF5263-FD06-A929-A5E7-D06557E48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3FC434-8287-33A2-96F3-1055FE099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15482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45934D-EF71-AC96-2895-3DF38AAF6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3E9A8B-2581-F9D8-3CF9-AA404E856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F2947-4C56-A719-0A69-41007602A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6CF06-972C-674E-AF94-0AB7ABDF572C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D9218-6355-9779-8E52-88FA38C94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3A362-E89A-CE44-FFF7-06F5A04FA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B5D42-1EC3-9B41-BC5C-BE399EAA33C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6021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4C1BB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14D8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14D8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14D8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14D8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14D8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7D738-0647-2410-EB0A-FF73E28171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5ABCB3-FCA4-53CB-338F-66A56F6A2B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2625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F75DA-7FB8-C96B-0B95-E29454CE7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823C0-9E6C-72D1-0068-52C60BF33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50347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2024-11-25T12:19:46Z</dcterms:created>
  <dcterms:modified xsi:type="dcterms:W3CDTF">2024-11-25T12:22:18Z</dcterms:modified>
</cp:coreProperties>
</file>