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B5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19"/>
    <p:restoredTop sz="94674"/>
  </p:normalViewPr>
  <p:slideViewPr>
    <p:cSldViewPr snapToGrid="0">
      <p:cViewPr varScale="1">
        <p:scale>
          <a:sx n="100" d="100"/>
          <a:sy n="100" d="100"/>
        </p:scale>
        <p:origin x="168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C4688-5EB6-2643-C4A1-CDA9481F02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0D3218-D4DB-4C1E-3935-24B7D8B167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52DA0-35D3-6905-A11E-17D0F0204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EC6F-DEB3-704A-AE61-CDFFCE727BFB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0D956B-1A69-AA96-44AD-59A880299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AADCF-9BAA-6BD5-5481-34E3DA9D7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F54A5-5C70-7644-84F9-B09B8E3E70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835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4EDF5-0347-8960-46A8-ADF084A71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C82725-58CD-985E-6800-CB47EE2BD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D3002-E59C-C80C-6390-E42CB38C6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EC6F-DEB3-704A-AE61-CDFFCE727BFB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873BC-6B4C-BCF5-0D74-5E75996A8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1E9F63-F6B0-FCB5-F35B-33DE377A2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F54A5-5C70-7644-84F9-B09B8E3E70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70745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E7D78B-42F1-3953-D827-0FE69D3D3A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A98FD3-3033-3F05-85EF-ADFB76895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48983-86B6-4424-579F-EED299122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EC6F-DEB3-704A-AE61-CDFFCE727BFB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6B1E9-72BA-DA39-34E2-124EF7796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73939-6A49-CC4D-1AF2-A3211EA0C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F54A5-5C70-7644-84F9-B09B8E3E70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56098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03E98-A589-A73D-0A34-5A9108982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E596B-C445-718A-F8C1-A1465834CB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7414E-6A0C-1EE9-DDA9-2105F38D7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EC6F-DEB3-704A-AE61-CDFFCE727BFB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6DCC2-CE4E-A030-CF2D-9F2554A99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17849-CBBA-22A1-80F8-AF5FF0CAD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F54A5-5C70-7644-84F9-B09B8E3E70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03210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BEC71-69AC-C91B-4650-2E0BD4786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69B281-BD85-AAFE-344C-D48335281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3628F-3340-F017-017A-74F2E7897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EC6F-DEB3-704A-AE61-CDFFCE727BFB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0C861-49B1-16AB-EB33-9DB8A048A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6F105-4C1D-A70D-E5B4-65BC97E4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F54A5-5C70-7644-84F9-B09B8E3E70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8863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AE6C1-BE73-A9E1-8BC9-1B3B4D6AA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7520A-09F5-949A-2477-A353F561BC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D26D86-815D-5F99-B566-B7F5BF416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94E09F-956C-FCA3-1AF4-76FEB8968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EC6F-DEB3-704A-AE61-CDFFCE727BFB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78FDE3-91AD-0FA2-E589-4A1A0E3C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73C5D1-A08A-DD8D-475C-D66DBA82D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F54A5-5C70-7644-84F9-B09B8E3E70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1887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2DA45-0565-439D-DCE2-79802083E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6C7FD7-04D5-1403-41BD-2D1A50FCE0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6CDB6F-8D29-4940-BBA6-2C02E8C150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D2B804-EADC-981B-883D-44F9852165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9DC98D-2C4E-250C-0B36-00823F6536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6CCD7B-A13F-6C39-5182-ABBFE6873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EC6F-DEB3-704A-AE61-CDFFCE727BFB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22BBE1-8F0E-D167-FADF-186B41E36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5FFC25-B14E-42F9-B3A0-D70D72A55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F54A5-5C70-7644-84F9-B09B8E3E70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78560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00BD0-07D1-9E8E-5835-C446DBABF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7476C8-4928-461B-B8A2-5EAF512F9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EC6F-DEB3-704A-AE61-CDFFCE727BFB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CB8078-6E64-596E-CDC1-675BA71FE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DE50B-4E6A-E7BA-E393-4D564A601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F54A5-5C70-7644-84F9-B09B8E3E70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76130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57BB75-6F83-D7AB-6A17-E9211BAC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EC6F-DEB3-704A-AE61-CDFFCE727BFB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C1235F-7CE0-639F-5272-089023908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8F045A-3EB2-589D-D8B4-8DEC4F949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F54A5-5C70-7644-84F9-B09B8E3E70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22150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D75EE-5FBF-B61E-8DC7-DB13AB68F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04839-704A-9D8F-DA88-57D4E2DEE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3DE4D7-FDDF-DA0B-2ACE-20EE1936B6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EE284F-69D5-FF21-5F73-54BAED193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EC6F-DEB3-704A-AE61-CDFFCE727BFB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2FEDD1-4346-A595-460E-8387A39A9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F4FC54-26F0-AE65-3015-5E9FD48C4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F54A5-5C70-7644-84F9-B09B8E3E70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11722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24A1D-A736-C7B3-BAED-DC3ECDC65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F945B-E007-E2F7-7CE6-B2AF669720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65F009-6D36-FADC-06D9-1E8F627F71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C2FBF7-9278-FF2F-DD01-FD342A32C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EC6F-DEB3-704A-AE61-CDFFCE727BFB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EF1818-217E-1E6E-47E4-BD01F4C3C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BE4057-4C60-57DF-7A68-9215CEA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F54A5-5C70-7644-84F9-B09B8E3E70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86096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7E4EE3-BB9B-688A-F770-015293D0C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0F18C3-9FBC-BF2E-043E-1F1FB98D9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BD497A-4E11-8C29-5CD6-4EFE364FA1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CEC6F-DEB3-704A-AE61-CDFFCE727BFB}" type="datetimeFigureOut">
              <a:rPr lang="en-EG" smtClean="0"/>
              <a:t>05/11/2023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7FCF85-CEF2-9760-AAE4-BAB890729D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45B8B-321F-C212-6AE7-BEEBE707F9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F54A5-5C70-7644-84F9-B09B8E3E70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16491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D9B56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D7195-44D5-968B-8291-D15FCA6D1D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984" y="3563815"/>
            <a:ext cx="5556738" cy="708148"/>
          </a:xfrm>
        </p:spPr>
        <p:txBody>
          <a:bodyPr>
            <a:normAutofit fontScale="90000"/>
          </a:bodyPr>
          <a:lstStyle/>
          <a:p>
            <a:pPr algn="l"/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D984B2-8AC5-FC06-992A-1EB8D53AFE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984" y="4539884"/>
            <a:ext cx="5556738" cy="454146"/>
          </a:xfrm>
        </p:spPr>
        <p:txBody>
          <a:bodyPr/>
          <a:lstStyle/>
          <a:p>
            <a:pPr algn="l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770640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545C0-0770-F7D5-AD3E-3905C12B8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681E2-E134-63BB-85ED-2C14A759E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52673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6D078-8DD9-3919-3331-BB87E9406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87DA98-CFAE-F9F9-6BBD-AE7A9B90F8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60419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3</cp:revision>
  <dcterms:created xsi:type="dcterms:W3CDTF">2023-09-10T06:51:47Z</dcterms:created>
  <dcterms:modified xsi:type="dcterms:W3CDTF">2023-11-05T09:27:57Z</dcterms:modified>
</cp:coreProperties>
</file>