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8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0"/>
    <p:restoredTop sz="94674"/>
  </p:normalViewPr>
  <p:slideViewPr>
    <p:cSldViewPr snapToGrid="0">
      <p:cViewPr varScale="1">
        <p:scale>
          <a:sx n="105" d="100"/>
          <a:sy n="105" d="100"/>
        </p:scale>
        <p:origin x="22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02CA1-BFB5-1C9E-F8E5-F05AB3DC02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57C7C-3B88-C5D6-6AB6-6FBAA93C4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40E49-A5B6-0B56-B5F8-90AD78AA9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9F92B-CD98-E09C-D317-4896E860B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3A1B6-6C1D-9890-DE91-1D2CE7F0D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304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E61DA-E7E4-1458-B728-5DC3E9AE7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7DF4EC-3DEB-7271-53E6-5F5821D692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F329E-C830-B3B0-B52A-541D66AC0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98023-83C0-F9BB-065B-D242D4845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1277B-03A6-9075-3814-A971A87E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1562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B3396C-937E-0D23-9840-82361DF307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F7661-EAEF-A341-1A4A-FC8019301A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143AE-C9CA-BFAA-2283-8C15F013B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AB60A-D4C2-A5F7-17E8-192D70519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4E85F-2907-696C-B545-859B1FF10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52854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3B497-719D-E855-897C-0ED947AB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6AC21-4CD1-2D6C-03EE-647B576F6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171AC-CF87-0AEA-4BF6-FF0DFBD52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966E5-9C37-738F-7ABA-5A36A87A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7A2C9-4C25-17F3-09A0-DEAF637E4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3054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DB40-5489-12B2-8977-6A969532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BB5C4-6BD6-5A65-22CF-6938644AB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97F4D-A0CF-A456-F974-6CB91BD72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9F1AC-F16B-EA0A-E648-B61FEFF5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60338-3449-CC10-F3BE-AF088BA4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2027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C875-24A6-C383-00E4-360F2CE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CE379-4085-9094-6D14-E34990BAC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5061BD-707F-5C3E-A8A4-69D687415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8CE9B-787D-80F7-1D83-D1D7EAF87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C4212E-9F5D-2783-2D75-B0643E682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2B398-2833-021B-D9B0-B3AAF838C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184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9EB6-BED9-CFBD-3934-41227886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3C0543-BD23-CF74-FFFA-08D85CE82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1EEFF-525C-CED7-934C-801ADF36D1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1DEBA-A460-2D00-C178-184D08E4D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27E8-CF92-B3D7-BFAC-CD10B8FD0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7B47DF-8F0A-8169-C04C-B89FAFD45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470D40-A471-22A0-BB44-1073E7F7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AED627-B1B2-5AD9-7933-7AC288B0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7003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A70CB-F93C-DA8C-CC5E-32C18B3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6ECA44-9EA5-E37F-58BD-947DE45A4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F0AE9-D046-08DF-5DEA-4D5FB3AA4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DB093-BA77-70AA-3E17-4833627C5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9963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FDF3B8-C180-B84A-0C94-3A87D4B8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B68BB8-352A-F6FB-48C0-19B7ECFCA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08826-0576-CEB5-7262-75ACAA3E0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1837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82D62-7BFA-AC67-9DCC-B00F61F0C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55F08-8C48-AA7F-0CB4-3D9BECC3F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BBA5F-1202-1C87-FB5D-1D7C3D24C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17FCC-9F3F-9EB9-A46F-C6466B3BB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A20D4D-C6D0-5227-0B79-2BA19DC9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BD9C6-C820-5AB0-BE03-A442E49E4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046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22F3A-5335-147E-789A-D7C4BE0B0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DC1CE-A0F0-878D-5CB6-117C972DDF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28E8A-6060-CE3B-FE0E-668EAF94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A74C7-7267-A54D-9DDB-799B8BD4D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DA00F-51EB-85A1-EB82-B022DB48E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FA825-F4C6-4122-FD00-9605CAC02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9826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F84FA2-8B61-6FD3-0C54-847BA2120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52BF5-66A1-5F55-7964-FE75B5694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9AF95-1E81-AA35-99B2-85E4052198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51A77-8B56-D349-B3C3-A712EE4A567F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8A8839-8C30-FE74-13EF-8958B7C7B2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DFBEC-EA55-D831-F73C-141B7B46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192D-5DE1-FA45-893B-31FAB0D2CD6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1908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7ABFE-AE86-93C5-7DAE-FD70372427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492" y="3540369"/>
            <a:ext cx="5838092" cy="860548"/>
          </a:xfrm>
        </p:spPr>
        <p:txBody>
          <a:bodyPr>
            <a:normAutofit fontScale="90000"/>
          </a:bodyPr>
          <a:lstStyle/>
          <a:p>
            <a:pPr algn="l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AF7412-D48D-29F6-12BB-984D8923A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492" y="4668838"/>
            <a:ext cx="5838092" cy="559654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62833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0B2B-BE90-4C93-354C-89AB60FD0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AE5F8-A1B1-08CA-91D4-A8DE39C57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1207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E6975-2833-AE35-4EDD-799A96950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112FC-D35B-2869-DD0B-E00B53A6B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84975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2023-09-10T06:56:47Z</dcterms:created>
  <dcterms:modified xsi:type="dcterms:W3CDTF">2023-11-05T09:28:24Z</dcterms:modified>
</cp:coreProperties>
</file>